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75" r:id="rId4"/>
    <p:sldId id="260" r:id="rId5"/>
    <p:sldId id="262" r:id="rId6"/>
    <p:sldId id="266" r:id="rId7"/>
    <p:sldId id="267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1B47F54-05F2-C2BC-8854-A00464FEAC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8627B45-1C7D-28AE-663C-8661EB2EA7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12E7D-A6F1-4E7E-9264-95968817BC46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29E73C-A390-76B9-BE24-4E4C34EAB0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0216D38-B465-ED6C-9C54-A283DCACEE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2B52B-E8AF-496C-812B-FDB51D1E4A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401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E87A0-5F3F-47B4-8058-654FB95A1D38}" type="datetime1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111F2-2F14-4490-8B7E-9422E79233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46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8DCBA-9764-A848-656B-7A23778F6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11BB3-FDAE-033C-9621-C10B68AE2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51A622-FA79-0609-246A-B2712AB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1FDBBC-6DB7-8BA9-951A-F7D4AFF8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2F3211-3DD2-446C-2F5D-3B966A49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29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33CF1F-4420-83C1-CE07-CDE45281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62B1E4-CC76-B16F-8C73-A45A3EA29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A1CB7C-8023-681D-B700-BF3EA0C8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5AB1A7-36E1-68EB-D3D1-97F4D44D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D9381B-4FC4-DC8D-F248-59CC834E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18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7AAD46F-CA94-B35D-73DD-9A504E73C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B4D837-B629-D9E9-177A-91B95A2EF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7ABD10-C114-47AD-14D4-501769E1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C0CAE2-7945-E5AA-E8AA-419EAAAE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2728F9-A5C2-4852-40CE-441D64B9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02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38AEF-6165-85D3-6A91-D82C3A08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87C40E-7CAF-A1EF-4B77-75BC1FB66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D3A7CB-E9D8-3713-B57E-B637EDA6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D4830B-ED9E-D113-E24E-D59BE6EF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F047D4-CD19-925C-861B-DC8425EC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92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782011-21FF-FD37-20F2-BA884EE3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1E45E7-1DC2-4D25-507A-E161F14DF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C91F06-29CF-3C6F-B66F-B258168D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0C1E37-3197-92DA-5E3E-EE2AC826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307B04-B396-92ED-8858-48876303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78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C4B11-4234-FFF4-AF07-EAD8464C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B799A0-BECD-E8FF-3F9A-2D2B44169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F944DC-38C4-B2C9-2A2A-93B578A0A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D80302-EDB8-1FAC-42C0-5CCC10DB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5BA071-C252-6154-300C-69EC6A8C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69B584-9935-F4AB-0D21-536D99FC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41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74FDC-DC4D-580A-1E61-AB58215B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685A2F-E1FD-D92F-8295-26BE7D211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1945202-FABD-5CC5-8978-3906597BD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702647-5FA4-6D8C-99C0-FBB1E000C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24E17D-085A-4FEE-6D3C-89182EF43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50B51D-8695-8246-EE29-0C9EB844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04B455F-F582-7705-BB80-DAC9A989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0BF2971-E11A-9C02-463D-ED8B296C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3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CC2D56-6598-0EB8-3E64-8B7C0243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FC1482-A476-F256-AA30-73A875B1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433545-185D-1DB9-9875-7344D861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44CB25-2876-CA8E-2EE9-684410FF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74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6B2C7C1-4BD7-85FE-888B-441E8D12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86136F-336E-6000-9D8E-DE48C0C4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BE5DEA-45F4-D80E-6AAF-4A6E3833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94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57B84A-3A3A-CB94-5607-3AEEF119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4DAE2D-4D93-78E8-877C-D1D49FE8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700DFC-7760-352D-C4A2-F23D52063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53587F-1655-FA76-E099-3B474EBF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B1FF80-51FF-EF8C-7185-83C8C55C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605E53-40C3-D5B5-B370-DF0D21FA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51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18806-C0C6-667F-5875-FA2E15E2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30987-A62E-D697-7696-E0339A4C4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0B3CE3-5879-0592-2917-2BA26CB42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CBA799-755A-AF92-2F23-CFE4DDF9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07CC4B-D6D2-708C-E020-7FD962F4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BEB0A6-9E84-0D9B-0C34-4A3421AA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11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2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1E1F811-CB2B-1126-6ED6-B22423D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F3989F-F18A-DF78-5185-7D30C860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7FA723-1F9E-CB4F-5F1D-78B62412B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3AC1-1EBF-4801-8EF1-5538CE87A05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FC3D01-CEE1-967D-BA51-5FD5F2A48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B5010D-8BBF-5ADC-5A0F-92745E95C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FEEF2-99A8-4446-BE6D-46B8C08BC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36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ainamatsuri.ne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91B153-4B03-DDF0-8C23-6D458F3FC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回米子がいな祭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ボランティア事前説明会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D6AB9C-578B-307F-1104-657A0AF340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92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（イベント・警備）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場所：駅前・湊山公園・米子港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イベント：駅前パレード・ステージイベントのサポート、花火の護岸警備など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122" name="Picture 2" descr="誘導する人のイラスト">
            <a:extLst>
              <a:ext uri="{FF2B5EF4-FFF2-40B4-BE49-F238E27FC236}">
                <a16:creationId xmlns:a16="http://schemas.microsoft.com/office/drawing/2014/main" id="{AA1EA028-C5B5-8DD4-90B8-F0EC02709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114675"/>
            <a:ext cx="4762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両手を広げる警備員のイラスト">
            <a:extLst>
              <a:ext uri="{FF2B5EF4-FFF2-40B4-BE49-F238E27FC236}">
                <a16:creationId xmlns:a16="http://schemas.microsoft.com/office/drawing/2014/main" id="{726AD839-BBE0-648A-9A8C-BD1B8923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00" y="3114675"/>
            <a:ext cx="26368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歓声をあげる観客のシルエットのイラスト（ペンライト）">
            <a:extLst>
              <a:ext uri="{FF2B5EF4-FFF2-40B4-BE49-F238E27FC236}">
                <a16:creationId xmlns:a16="http://schemas.microsoft.com/office/drawing/2014/main" id="{1B754127-FDCC-C8DD-8F30-8E2F5806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1294"/>
            <a:ext cx="5715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2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MC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場所：駅前・湊山公園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MC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：駅前パレード・ステージの演者の紹介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098" name="Picture 2" descr="放送委員のイラスト（女の子）">
            <a:extLst>
              <a:ext uri="{FF2B5EF4-FFF2-40B4-BE49-F238E27FC236}">
                <a16:creationId xmlns:a16="http://schemas.microsoft.com/office/drawing/2014/main" id="{ECCA0D59-3565-5411-FDE1-34F35DD0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23" y="2908916"/>
            <a:ext cx="350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放送委員のイラスト（男の子）">
            <a:extLst>
              <a:ext uri="{FF2B5EF4-FFF2-40B4-BE49-F238E27FC236}">
                <a16:creationId xmlns:a16="http://schemas.microsoft.com/office/drawing/2014/main" id="{AB629844-0100-0060-1A11-1D15F4D8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77" y="2908916"/>
            <a:ext cx="350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0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（救護）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場所：駅前・湊山公園・米子港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救護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：傷病者の対応など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080" name="Picture 8" descr="切り傷のイラスト">
            <a:extLst>
              <a:ext uri="{FF2B5EF4-FFF2-40B4-BE49-F238E27FC236}">
                <a16:creationId xmlns:a16="http://schemas.microsoft.com/office/drawing/2014/main" id="{CF0A5AE1-B704-FA3C-7F04-3C91D37E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17" y="4094804"/>
            <a:ext cx="1851817" cy="21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屋台テントのイラスト">
            <a:extLst>
              <a:ext uri="{FF2B5EF4-FFF2-40B4-BE49-F238E27FC236}">
                <a16:creationId xmlns:a16="http://schemas.microsoft.com/office/drawing/2014/main" id="{A162FDA4-6D9C-C74E-0B29-D7EE7215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89" y="2711660"/>
            <a:ext cx="5088572" cy="39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7F6030F-F210-95E9-991E-54B21269C138}"/>
              </a:ext>
            </a:extLst>
          </p:cNvPr>
          <p:cNvGrpSpPr/>
          <p:nvPr/>
        </p:nvGrpSpPr>
        <p:grpSpPr>
          <a:xfrm>
            <a:off x="2645546" y="3032384"/>
            <a:ext cx="2589518" cy="3392382"/>
            <a:chOff x="1427302" y="3221037"/>
            <a:chExt cx="2181225" cy="2857500"/>
          </a:xfrm>
        </p:grpSpPr>
        <p:pic>
          <p:nvPicPr>
            <p:cNvPr id="3078" name="Picture 6" descr="プラカードを持っている女性看護師のイラスト（笑っている顔）">
              <a:extLst>
                <a:ext uri="{FF2B5EF4-FFF2-40B4-BE49-F238E27FC236}">
                  <a16:creationId xmlns:a16="http://schemas.microsoft.com/office/drawing/2014/main" id="{C2146AD8-66ED-8462-5601-93A7B3382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302" y="3221037"/>
              <a:ext cx="2181225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3B3F9C-DE5C-3080-4AD8-BD07E1723A56}"/>
                </a:ext>
              </a:extLst>
            </p:cNvPr>
            <p:cNvSpPr txBox="1"/>
            <p:nvPr/>
          </p:nvSpPr>
          <p:spPr>
            <a:xfrm>
              <a:off x="1585759" y="3488244"/>
              <a:ext cx="18643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救護</a:t>
              </a:r>
              <a:endPara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04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設営・撤収のご協力のお願い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場所：駅前・湊山公園・米子港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設営・撤収：椅子や机、テントなどの設営や片づけなどをお願いする場合がございます。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木工工作をする人のイラスト（女性）">
            <a:extLst>
              <a:ext uri="{FF2B5EF4-FFF2-40B4-BE49-F238E27FC236}">
                <a16:creationId xmlns:a16="http://schemas.microsoft.com/office/drawing/2014/main" id="{EAEAA162-D8ED-DAE4-68FB-F52F731B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60" y="3612875"/>
            <a:ext cx="2628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ピクニック後の片付けのイラスト">
            <a:extLst>
              <a:ext uri="{FF2B5EF4-FFF2-40B4-BE49-F238E27FC236}">
                <a16:creationId xmlns:a16="http://schemas.microsoft.com/office/drawing/2014/main" id="{5DC53283-8B76-BCFB-A022-0F9BD2AA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61" y="3508361"/>
            <a:ext cx="3456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1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質問など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疑問・質問などありましたら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2"/>
              </a:rPr>
              <a:t>info@gainamatsuri.net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27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ボランティア事前説明会　閉会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ボランティア事前説明会を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終了いたします。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お時間いただきまして、</a:t>
            </a:r>
            <a:endParaRPr lang="en-US" altLang="ja-JP" sz="5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誠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にありがとうございました。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26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ボランティア担当者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紹介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ボランティア担当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中尾　佳之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68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企画実行本部長挨拶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村上　大輔　企画実行本部長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33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ボランティアに参加していただく際に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05" y="14276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支給させていただくもの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祭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シャツ・飲み物・ネームプレート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D4203D9-A66D-BEF5-4F24-CCD165DB81BC}"/>
              </a:ext>
            </a:extLst>
          </p:cNvPr>
          <p:cNvGrpSpPr/>
          <p:nvPr/>
        </p:nvGrpSpPr>
        <p:grpSpPr>
          <a:xfrm>
            <a:off x="5647201" y="3071611"/>
            <a:ext cx="4266508" cy="2525872"/>
            <a:chOff x="5400473" y="2637632"/>
            <a:chExt cx="5421246" cy="3855243"/>
          </a:xfrm>
        </p:grpSpPr>
        <p:pic>
          <p:nvPicPr>
            <p:cNvPr id="1030" name="Picture 6" descr="ペットボトルに入ったジュースのイラスト">
              <a:extLst>
                <a:ext uri="{FF2B5EF4-FFF2-40B4-BE49-F238E27FC236}">
                  <a16:creationId xmlns:a16="http://schemas.microsoft.com/office/drawing/2014/main" id="{F9DD8372-DC1C-8739-0478-E9AE4F3FE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473" y="2682875"/>
              <a:ext cx="26193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水・ミネラルウォーターのペットボトルのイラスト">
              <a:extLst>
                <a:ext uri="{FF2B5EF4-FFF2-40B4-BE49-F238E27FC236}">
                  <a16:creationId xmlns:a16="http://schemas.microsoft.com/office/drawing/2014/main" id="{FB92FE48-7E90-0FCD-AF67-C86359BB9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371" y="2637632"/>
              <a:ext cx="169545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ペットボトルに入ったお茶のイラスト">
              <a:extLst>
                <a:ext uri="{FF2B5EF4-FFF2-40B4-BE49-F238E27FC236}">
                  <a16:creationId xmlns:a16="http://schemas.microsoft.com/office/drawing/2014/main" id="{E8F9D1E1-3097-0C26-0C16-E2A961CAE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344" y="2637632"/>
              <a:ext cx="26193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保健師のイラスト（男性）">
            <a:extLst>
              <a:ext uri="{FF2B5EF4-FFF2-40B4-BE49-F238E27FC236}">
                <a16:creationId xmlns:a16="http://schemas.microsoft.com/office/drawing/2014/main" id="{06A2A05C-2944-80FA-DC07-50754DFF2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2" t="29444" r="32228" b="45495"/>
          <a:stretch/>
        </p:blipFill>
        <p:spPr bwMode="auto">
          <a:xfrm>
            <a:off x="10057333" y="3500849"/>
            <a:ext cx="1427596" cy="206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EC448F9-E613-0176-3961-FDA9909F9A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73" t="42005" r="-197"/>
          <a:stretch/>
        </p:blipFill>
        <p:spPr>
          <a:xfrm>
            <a:off x="614039" y="3071611"/>
            <a:ext cx="5283200" cy="26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4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ボランティアに参加していただく際に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熱中症対策をお願いいたします！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水分補給・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帽子・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首タオル・アームカバーなど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2" name="Picture 4" descr="冷えたタオルのイラスト（男性）">
            <a:extLst>
              <a:ext uri="{FF2B5EF4-FFF2-40B4-BE49-F238E27FC236}">
                <a16:creationId xmlns:a16="http://schemas.microsoft.com/office/drawing/2014/main" id="{24B9295E-E8F8-8BEE-4F2B-DEB8BFF5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51" y="3281452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帽子をかぶっている男の子のイラスト">
            <a:extLst>
              <a:ext uri="{FF2B5EF4-FFF2-40B4-BE49-F238E27FC236}">
                <a16:creationId xmlns:a16="http://schemas.microsoft.com/office/drawing/2014/main" id="{62256404-9AEC-5D8C-13B7-40752520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58" y="3296963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水分補給のイラスト">
            <a:extLst>
              <a:ext uri="{FF2B5EF4-FFF2-40B4-BE49-F238E27FC236}">
                <a16:creationId xmlns:a16="http://schemas.microsoft.com/office/drawing/2014/main" id="{959E9E76-7DAC-84A4-21D4-07461A92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29" y="3281452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8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ボランティア集合場所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AF4F435-D88E-AA5B-D1BA-D0AF75749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/18(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)20:00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（規制後）～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/20(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)15:30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受付・本部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：米子駅前・メインステージ裏本部</a:t>
            </a:r>
          </a:p>
        </p:txBody>
      </p:sp>
      <p:pic>
        <p:nvPicPr>
          <p:cNvPr id="7" name="図 6" descr="マップ&#10;&#10;自動的に生成された説明">
            <a:extLst>
              <a:ext uri="{FF2B5EF4-FFF2-40B4-BE49-F238E27FC236}">
                <a16:creationId xmlns:a16="http://schemas.microsoft.com/office/drawing/2014/main" id="{78837387-7A5C-8B66-91A8-4487B48F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71" y="2707689"/>
            <a:ext cx="4966257" cy="4083112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E7C4A5EE-949A-4EE6-2986-DAC549E3D40E}"/>
              </a:ext>
            </a:extLst>
          </p:cNvPr>
          <p:cNvSpPr/>
          <p:nvPr/>
        </p:nvSpPr>
        <p:spPr>
          <a:xfrm>
            <a:off x="5814873" y="3791405"/>
            <a:ext cx="1154097" cy="1154097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66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ボランティア駐車場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コンテンツ プレースホルダー 4">
            <a:extLst>
              <a:ext uri="{FF2B5EF4-FFF2-40B4-BE49-F238E27FC236}">
                <a16:creationId xmlns:a16="http://schemas.microsoft.com/office/drawing/2014/main" id="{094C0848-C30D-6E4E-5C97-9688D4823263}"/>
              </a:ext>
            </a:extLst>
          </p:cNvPr>
          <p:cNvSpPr txBox="1">
            <a:spLocks/>
          </p:cNvSpPr>
          <p:nvPr/>
        </p:nvSpPr>
        <p:spPr>
          <a:xfrm>
            <a:off x="838200" y="14971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)20:00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/20(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)15:30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ビッグシップ前駐車場・駅前イオン駐車場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2D12DA7-5CA0-9253-8C4A-EDAF01312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2" y="2716568"/>
            <a:ext cx="5511796" cy="4052286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81D36F2E-A37C-0670-5C80-CEFAFEF9C38F}"/>
              </a:ext>
            </a:extLst>
          </p:cNvPr>
          <p:cNvSpPr/>
          <p:nvPr/>
        </p:nvSpPr>
        <p:spPr>
          <a:xfrm>
            <a:off x="5937335" y="3429000"/>
            <a:ext cx="1154097" cy="1154097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B1AE066-C197-6A74-EDC6-81F38263A9EE}"/>
              </a:ext>
            </a:extLst>
          </p:cNvPr>
          <p:cNvSpPr/>
          <p:nvPr/>
        </p:nvSpPr>
        <p:spPr>
          <a:xfrm>
            <a:off x="3435433" y="3797978"/>
            <a:ext cx="1889465" cy="1889465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20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集合場所・駐車場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2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/20(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22:00(30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前集合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受付・本部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：米子港・本部</a:t>
            </a:r>
          </a:p>
          <a:p>
            <a:pPr marL="0" indent="0">
              <a:buNone/>
            </a:pP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 descr="マップ&#10;&#10;自動的に生成された説明">
            <a:extLst>
              <a:ext uri="{FF2B5EF4-FFF2-40B4-BE49-F238E27FC236}">
                <a16:creationId xmlns:a16="http://schemas.microsoft.com/office/drawing/2014/main" id="{F741546E-407B-15F0-2410-F6231F8EF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94" y="2592280"/>
            <a:ext cx="6555411" cy="4192929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9436887B-8436-7A32-1769-7898F1F46CAB}"/>
              </a:ext>
            </a:extLst>
          </p:cNvPr>
          <p:cNvSpPr/>
          <p:nvPr/>
        </p:nvSpPr>
        <p:spPr>
          <a:xfrm>
            <a:off x="3116061" y="4596739"/>
            <a:ext cx="1154097" cy="1154097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05E9384-8CE7-E5CC-8152-BB5FF47C8257}"/>
              </a:ext>
            </a:extLst>
          </p:cNvPr>
          <p:cNvSpPr/>
          <p:nvPr/>
        </p:nvSpPr>
        <p:spPr>
          <a:xfrm>
            <a:off x="3019978" y="4500656"/>
            <a:ext cx="1346262" cy="134626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26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D6A56-F30C-453C-2407-C95D9EE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ボランティア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（清掃）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1E2934-756A-505A-94EB-EE9F33A3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場所：駅前・湊山公園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清掃：ゴミを拾って歩く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8" name="Picture 4" descr="ゴミ拾いのイラスト">
            <a:extLst>
              <a:ext uri="{FF2B5EF4-FFF2-40B4-BE49-F238E27FC236}">
                <a16:creationId xmlns:a16="http://schemas.microsoft.com/office/drawing/2014/main" id="{A21E7DC8-A6EB-0C47-B352-5FC20D72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18" y="3429000"/>
            <a:ext cx="25848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A7DC6C4-6862-1507-3CC3-AE7D3882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859" y="3431439"/>
            <a:ext cx="258492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3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297</Words>
  <Application>Microsoft Office PowerPoint</Application>
  <PresentationFormat>ワイド画面</PresentationFormat>
  <Paragraphs>52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UD デジタル 教科書体 NP-B</vt:lpstr>
      <vt:lpstr>游ゴシック</vt:lpstr>
      <vt:lpstr>游ゴシック Light</vt:lpstr>
      <vt:lpstr>Arial</vt:lpstr>
      <vt:lpstr>Office テーマ</vt:lpstr>
      <vt:lpstr>第50回米子がいな祭 ボランティア事前説明会</vt:lpstr>
      <vt:lpstr>ボランティア担当者紹介</vt:lpstr>
      <vt:lpstr>企画実行本部長挨拶</vt:lpstr>
      <vt:lpstr>ボランティアに参加していただく際に</vt:lpstr>
      <vt:lpstr>ボランティアに参加していただく際に</vt:lpstr>
      <vt:lpstr>ボランティア集合場所</vt:lpstr>
      <vt:lpstr>ボランティア駐車場</vt:lpstr>
      <vt:lpstr>ボランティア集合場所・駐車場</vt:lpstr>
      <vt:lpstr>ボランティア（清掃）</vt:lpstr>
      <vt:lpstr>ボランティア（イベント・警備）</vt:lpstr>
      <vt:lpstr>ボランティア（MC）</vt:lpstr>
      <vt:lpstr>ボランティア（救護）</vt:lpstr>
      <vt:lpstr>設営・撤収のご協力のお願い</vt:lpstr>
      <vt:lpstr>質問など</vt:lpstr>
      <vt:lpstr>ボランティア事前説明会　閉会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第49回米子がいな祭 ボランティア事前説明会</dc:title>
  <dc:creator>Kageyama George</dc:creator>
  <cp:lastModifiedBy>user</cp:lastModifiedBy>
  <cp:revision>57</cp:revision>
  <cp:lastPrinted>2022-07-28T07:48:39Z</cp:lastPrinted>
  <dcterms:created xsi:type="dcterms:W3CDTF">2022-07-25T08:08:53Z</dcterms:created>
  <dcterms:modified xsi:type="dcterms:W3CDTF">2023-08-08T07:53:33Z</dcterms:modified>
</cp:coreProperties>
</file>